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61" r:id="rId5"/>
    <p:sldId id="259" r:id="rId6"/>
    <p:sldId id="266" r:id="rId7"/>
    <p:sldId id="267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62" r:id="rId16"/>
    <p:sldId id="263" r:id="rId17"/>
    <p:sldId id="264" r:id="rId18"/>
    <p:sldId id="258" r:id="rId19"/>
    <p:sldId id="26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15"/>
  </p:normalViewPr>
  <p:slideViewPr>
    <p:cSldViewPr snapToGrid="0" showGuides="1">
      <p:cViewPr varScale="1">
        <p:scale>
          <a:sx n="115" d="100"/>
          <a:sy n="115" d="100"/>
        </p:scale>
        <p:origin x="47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53BCA-A15D-A49D-68E6-156A22E88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8FA782-AA63-D273-075F-576D8F9FD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2DD2C-C716-0F9F-BE8D-36F7C209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4A30-F0D8-4CEE-A8D4-4B1AC5E1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C1D015-E24B-7EEB-3769-269016AB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62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0B533-59C9-64BA-4718-4756F1AC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F7ECA1-DF30-85E7-0F9F-6A4442126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B740B-4BEA-74F9-8E0C-FEE1FC09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F127C-8CFF-5689-D809-480DBAAC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6410D-5251-BDEA-5F9A-46A37275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604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7DB64E-2235-615D-F277-2D65DBA54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C13676-D2A7-A5DD-E0CA-518E42D2D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439E6-780B-0070-A0C0-8F58BE61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4EF2E1-ACBE-B973-3F29-EAF021E0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87EB3-80EC-9AC9-BAB7-D497B412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58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1AE1F-4A6C-0C96-8800-29419DD0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3C85B-D9F2-14DD-A414-C745B8E5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3BE0-646E-C5BE-C078-2F6CD90A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A6E2A-8634-7B5D-A2AB-5BB3BA2F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E0F0F-F636-3282-7CA7-389D5D8A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595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CFB62-E775-B719-A754-506D3FEDA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C26F2-D908-BC06-46A4-3439EE894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6C54D-6C1A-057C-227A-8309A2FC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EC1A0B-707D-E1C1-C986-AACA9C34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6B034-4004-209D-5F50-2E4F2F23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48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051F3-2621-5CA9-8CA9-25033AEB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2CC0AA-E025-3F65-1454-D68BAD111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0FC683-605D-DCD3-D033-3F1402E57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2CF712-B2D5-D414-755B-15850452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226638-7E03-D59B-9FDD-D01212C2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1991FE-CC93-9A7A-974E-4DD94C30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99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E2490-893D-939E-907C-2F2FDC49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DA8D7D-FB09-BF9D-389F-1FED805AF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63B98-F86B-C95B-74DE-1AA39DE93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8F52BD-9796-BA53-20F0-C9B1820EB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49C790-1877-51E0-ACF8-D9766E4C9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F7AE43-4CC4-C2F2-513C-2C115CBB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5A211B-A153-3B1B-7881-C1E7AF99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8B246D-0ECB-2A0F-6456-F591F109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82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90822-B781-E876-80A5-E8EB1DEF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DA4F4E-F190-AC52-61F7-9DF7181D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C0B352-2846-B45F-5657-297CDFCF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6B6C3B-4E3C-028C-4973-00A824B2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707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878182-DBD4-F52F-B555-297FB2BA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DD5BF-D5CB-24ED-833C-44B270B1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FC335C-0F54-D59B-2516-4DA04F5B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31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44F-3CC0-4A28-44D2-5713CF20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EF555-0FA7-F33C-BEDE-0B5E013DD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0C91BB-2463-9FF7-D88D-8D5D05800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4456E2-3BA3-9175-1E43-AF2E1B85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808AF-00CF-89ED-43D5-40B07334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100FB-79F4-3E60-58E6-854219AE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24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B88F3-2250-3D98-57BE-0A1B6ACE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5286F1-FEBE-F617-B3AA-9048C723C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0D4EEE-D8F6-FA84-1D73-7E3E72A8C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B9D355-C1EA-1498-1167-7E362527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7F479B-BCD6-4EF8-BA78-F2FF6D37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96E5A4-B8DF-C5B4-709C-41402CC7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806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263C3F-6DE3-1768-D6F4-9701A070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624B-E87F-2BC1-4A43-333187A72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24877-21E7-AB6C-5F08-011AFF69E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6C771B-368D-6E4F-8747-5337FE4FBE24}" type="datetimeFigureOut">
              <a:rPr kumimoji="1" lang="ko-KR" altLang="en-US" smtClean="0"/>
              <a:t>2024. 2. 11.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FAB3E-1FF1-F41F-6DC1-AF7EC534F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C685B-D1D1-985E-1BEE-F9D6B8E02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AC564-F25B-E246-A9A6-83CDEBA0DCA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312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5ABE51-EEFD-7D0F-9CEE-6C2F7FFEA8DC}"/>
              </a:ext>
            </a:extLst>
          </p:cNvPr>
          <p:cNvGrpSpPr/>
          <p:nvPr/>
        </p:nvGrpSpPr>
        <p:grpSpPr>
          <a:xfrm>
            <a:off x="3758342" y="2484099"/>
            <a:ext cx="4700367" cy="1323439"/>
            <a:chOff x="3495296" y="2767280"/>
            <a:chExt cx="4700367" cy="13234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5E6460-6EAF-6F1D-E87E-5B6FAB7FA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5296" y="2767280"/>
              <a:ext cx="1193972" cy="132343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7A38AB-36C7-6EB5-7077-92886B084291}"/>
                </a:ext>
              </a:extLst>
            </p:cNvPr>
            <p:cNvSpPr txBox="1"/>
            <p:nvPr/>
          </p:nvSpPr>
          <p:spPr>
            <a:xfrm>
              <a:off x="4909186" y="2767280"/>
              <a:ext cx="32864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 err="1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오송스튜디오</a:t>
              </a:r>
              <a:r>
                <a:rPr kumimoji="1" lang="ko-KR" altLang="en-US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br>
                <a:rPr kumimoji="1" lang="en-US" altLang="ko-KR" sz="2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</a:br>
              <a:r>
                <a:rPr kumimoji="1" lang="ko-KR" altLang="en-US" sz="5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회사소개서</a:t>
              </a:r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8BA3EA-EFEB-3895-8510-8058DBF2ADD2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C8F6A7-B379-4F17-1854-EABD4574DA10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9" name="그림 8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7367A280-7E3A-3843-4E9A-4CB10B7A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36F1B4-CE66-B9DB-F767-0DC0BABF0D37}"/>
              </a:ext>
            </a:extLst>
          </p:cNvPr>
          <p:cNvSpPr txBox="1"/>
          <p:nvPr/>
        </p:nvSpPr>
        <p:spPr>
          <a:xfrm>
            <a:off x="11390110" y="6369692"/>
            <a:ext cx="279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B7B12-FCEA-FD3D-8E94-3BC8FB7AAE67}"/>
              </a:ext>
            </a:extLst>
          </p:cNvPr>
          <p:cNvSpPr txBox="1"/>
          <p:nvPr/>
        </p:nvSpPr>
        <p:spPr>
          <a:xfrm>
            <a:off x="2971831" y="4791919"/>
            <a:ext cx="624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판매상품 소개</a:t>
            </a:r>
          </a:p>
        </p:txBody>
      </p:sp>
    </p:spTree>
    <p:extLst>
      <p:ext uri="{BB962C8B-B14F-4D97-AF65-F5344CB8AC3E}">
        <p14:creationId xmlns:p14="http://schemas.microsoft.com/office/powerpoint/2010/main" val="1566627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CBBDC-8068-28B9-87E0-1F80573B3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975413-79F8-FDB4-31FB-376B1C9B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5"/>
            <a:ext cx="10654554" cy="460687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정가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2,500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판매처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네이버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지마켓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옥선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번가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카카오쇼핑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에이블리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올웨이즈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호환 모델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아이폰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X~15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D14C2F3-B299-61FB-A5FA-73303324FC5E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DarkArmor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Secure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정보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29FCAEB-EBC3-E17F-EE82-69733340C257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8C273-2A39-FFC4-6281-E0BCA538E27C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275BEE54-4AD8-428B-1C65-2DFE4AA1F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90BB8-FF4E-7293-5C82-1FD78DA13B5A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755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ECE72-49D3-5053-56F2-C95A64016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A390CDC-11EC-FFC5-7B20-AFE74B5B4087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DarkArmor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Premium, 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 알아볼까요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319C95F-E66C-49BF-3D4E-F975192243C9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E0EDEA-9E19-A7BF-358F-6147922C79FF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F9B82C0B-E7DC-28BA-9130-F6FEB664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14A561-40A3-9715-C076-F6F0D06A5189}"/>
              </a:ext>
            </a:extLst>
          </p:cNvPr>
          <p:cNvSpPr txBox="1"/>
          <p:nvPr/>
        </p:nvSpPr>
        <p:spPr>
          <a:xfrm>
            <a:off x="11351637" y="6369692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0D54F09-8C49-CE5E-E5F1-8401BA668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092492" y="2166613"/>
            <a:ext cx="2520000" cy="2520000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4E067080-48CA-EE7A-EDA5-690B6657B048}"/>
              </a:ext>
            </a:extLst>
          </p:cNvPr>
          <p:cNvSpPr/>
          <p:nvPr/>
        </p:nvSpPr>
        <p:spPr>
          <a:xfrm>
            <a:off x="3405053" y="4820192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비산방지 코팅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7EFA5F2-EF84-8F92-2F41-6EFA8E1F7A1C}"/>
              </a:ext>
            </a:extLst>
          </p:cNvPr>
          <p:cNvSpPr/>
          <p:nvPr/>
        </p:nvSpPr>
        <p:spPr>
          <a:xfrm>
            <a:off x="6283764" y="4829422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올레포빅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코팅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023E9418-FC07-438B-AF3C-D47EC7FAE7C0}"/>
              </a:ext>
            </a:extLst>
          </p:cNvPr>
          <p:cNvSpPr/>
          <p:nvPr/>
        </p:nvSpPr>
        <p:spPr>
          <a:xfrm>
            <a:off x="9092492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나노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AR 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E62D61-9D45-6800-1B53-FDCBF23E3D37}"/>
              </a:ext>
            </a:extLst>
          </p:cNvPr>
          <p:cNvSpPr txBox="1"/>
          <p:nvPr/>
        </p:nvSpPr>
        <p:spPr>
          <a:xfrm>
            <a:off x="3342264" y="55103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깨져도 유리가루가 날리지 않아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다칠 위험 적음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57E758-0112-286A-2F80-05D52740782F}"/>
              </a:ext>
            </a:extLst>
          </p:cNvPr>
          <p:cNvSpPr txBox="1"/>
          <p:nvPr/>
        </p:nvSpPr>
        <p:spPr>
          <a:xfrm>
            <a:off x="6487871" y="5510380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지문 방지 코팅 처리로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화면에 묻는 유분 최소화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4B8069-F7DA-9F68-610B-F2E06237CE50}"/>
              </a:ext>
            </a:extLst>
          </p:cNvPr>
          <p:cNvSpPr txBox="1"/>
          <p:nvPr/>
        </p:nvSpPr>
        <p:spPr>
          <a:xfrm>
            <a:off x="9587704" y="5510380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빛 반사 설계로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화질 저하 최소화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45776E88-B6E3-50DA-D68E-778017C2E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921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주요 기능 알아보기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0377F3D-4EF2-E703-6BCB-87654A98C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46" b="12446"/>
          <a:stretch/>
        </p:blipFill>
        <p:spPr>
          <a:xfrm>
            <a:off x="3405052" y="2175434"/>
            <a:ext cx="2515739" cy="251573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ADA2C02-E807-7A11-72D4-CCEDEE62F6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34" b="17600"/>
          <a:stretch/>
        </p:blipFill>
        <p:spPr>
          <a:xfrm>
            <a:off x="9092492" y="2170876"/>
            <a:ext cx="2515738" cy="2515738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49AA8B4-9ED9-25CF-F407-796D6E1E118D}"/>
              </a:ext>
            </a:extLst>
          </p:cNvPr>
          <p:cNvSpPr/>
          <p:nvPr/>
        </p:nvSpPr>
        <p:spPr>
          <a:xfrm>
            <a:off x="538600" y="4818784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사생활 보호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C5060-EF36-FCAF-A01B-FCF6D5711F4F}"/>
              </a:ext>
            </a:extLst>
          </p:cNvPr>
          <p:cNvSpPr txBox="1"/>
          <p:nvPr/>
        </p:nvSpPr>
        <p:spPr>
          <a:xfrm>
            <a:off x="945488" y="5510380"/>
            <a:ext cx="170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사생활 보호 설계로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좌우 난반사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33DE7D-F928-C740-A4DE-A45600079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6" b="48510"/>
          <a:stretch/>
        </p:blipFill>
        <p:spPr>
          <a:xfrm>
            <a:off x="6283764" y="2170875"/>
            <a:ext cx="2515738" cy="2515738"/>
          </a:xfrm>
          <a:prstGeom prst="rect">
            <a:avLst/>
          </a:prstGeom>
        </p:spPr>
      </p:pic>
      <p:pic>
        <p:nvPicPr>
          <p:cNvPr id="12" name="그림 11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0AB3B3EC-00AD-EA23-E39C-C5A375AE5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224" y="2175426"/>
            <a:ext cx="1685503" cy="25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E7AE6-F4E7-5C4B-8CF7-388F717B5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F269D60-0C1F-FD90-34FF-7E992178E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충격 흡수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지문 인식</a:t>
            </a: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 다 되는 필름이 필요할 땐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0" indent="0">
              <a:buNone/>
            </a:pP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오송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플렉서블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쉴드</a:t>
            </a: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오송스튜디오의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가성비 보호필름 제품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marL="0" indent="0">
              <a:buNone/>
            </a:pPr>
            <a:r>
              <a:rPr kumimoji="1"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Shield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브랜드의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스마트폰 우레탄 필름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제품입니다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6B08AD5-DE28-D9AE-8218-9184994EB314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Flexible Shield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092A13A-77E8-BB2C-DF66-CD462A5E8016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57732C-54A8-8BDF-1B20-5B42C8721FE1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F0F3DCF8-BB50-E70E-A2DF-8A49ADC1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D8BED-CC1E-A22B-B3F6-87E3710C9C5E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A8F67-977B-E99E-85E0-6EAD77FAA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50" y="422895"/>
            <a:ext cx="6030991" cy="57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5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6091B-82E0-9BA8-D81A-88290BB1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B381C9-DE4A-380D-BE6B-24EC27142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5"/>
            <a:ext cx="10654554" cy="460687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정가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1,500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판매처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네이버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지마켓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옥선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번가</a:t>
            </a: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호환 모델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아이폰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6~15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갤럭시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S6~S24 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시리즈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갤럭시 </a:t>
            </a:r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노트엣지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갤럭시 노트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5~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노트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갤럭시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 일부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갤럭시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 일부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983BD1A-90E6-A36E-C98E-BDF828F0D821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Flexible Shield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정보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487AA7C-7C40-4E53-2818-E74BC05B13CE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197BEB-1F77-BB2C-EAFD-2615BCD884C7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F12C4BAB-05AA-9172-A909-B75CFC69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2424D3-139F-A45E-E97E-1495A9AFD621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808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AA795-E1D3-A105-8755-9383D367D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B46AEB3-7F47-C1C8-3C9B-49747CCA6B8F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Flexible Shield, 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 알아볼까요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EF23D2E-9768-7BEF-EEB2-908B1F3A03FF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1BEA6D-9F36-5DE2-69BA-CAF075F69314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C2950D9F-8F85-069F-8780-D65071C8F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56A11C-7DDF-02A0-4678-EB034E48E684}"/>
              </a:ext>
            </a:extLst>
          </p:cNvPr>
          <p:cNvSpPr txBox="1"/>
          <p:nvPr/>
        </p:nvSpPr>
        <p:spPr>
          <a:xfrm>
            <a:off x="11351637" y="6369692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4A948351-4FEF-6099-3038-C73216EBFC0C}"/>
              </a:ext>
            </a:extLst>
          </p:cNvPr>
          <p:cNvSpPr/>
          <p:nvPr/>
        </p:nvSpPr>
        <p:spPr>
          <a:xfrm>
            <a:off x="541374" y="4820192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우수한 내구성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308CA0E-30D2-481F-859E-23B07A8DBEED}"/>
              </a:ext>
            </a:extLst>
          </p:cNvPr>
          <p:cNvSpPr/>
          <p:nvPr/>
        </p:nvSpPr>
        <p:spPr>
          <a:xfrm>
            <a:off x="3404848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원형 자가복원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D0FE438-3188-FB78-800C-2B9C76F42B7C}"/>
              </a:ext>
            </a:extLst>
          </p:cNvPr>
          <p:cNvSpPr/>
          <p:nvPr/>
        </p:nvSpPr>
        <p:spPr>
          <a:xfrm>
            <a:off x="6281721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정교한 설계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90AE9CC1-2B1F-C119-9AE0-F5802FD97DAB}"/>
              </a:ext>
            </a:extLst>
          </p:cNvPr>
          <p:cNvSpPr/>
          <p:nvPr/>
        </p:nvSpPr>
        <p:spPr>
          <a:xfrm>
            <a:off x="9095826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간편 부착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C9D970-01AB-A570-04D8-FEAF309BC194}"/>
              </a:ext>
            </a:extLst>
          </p:cNvPr>
          <p:cNvSpPr txBox="1"/>
          <p:nvPr/>
        </p:nvSpPr>
        <p:spPr>
          <a:xfrm>
            <a:off x="656523" y="5510381"/>
            <a:ext cx="2291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충격 흡수력이 우수해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외부 충격이 전달되지 않음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50B000-19D3-E568-334F-B0B52B977B4C}"/>
              </a:ext>
            </a:extLst>
          </p:cNvPr>
          <p:cNvSpPr txBox="1"/>
          <p:nvPr/>
        </p:nvSpPr>
        <p:spPr>
          <a:xfrm>
            <a:off x="3317207" y="5509494"/>
            <a:ext cx="269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신축성이 우수하여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스크래치 발생 시에도 원형 복원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E2FB5E-A010-EE1C-8F89-D260E7B0D5A8}"/>
              </a:ext>
            </a:extLst>
          </p:cNvPr>
          <p:cNvSpPr txBox="1"/>
          <p:nvPr/>
        </p:nvSpPr>
        <p:spPr>
          <a:xfrm>
            <a:off x="6389945" y="5510380"/>
            <a:ext cx="2291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정교한 레이어 설계로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지문 인식도 원활하게 가능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808493-8FBE-232D-2683-212E8C7BAFE5}"/>
              </a:ext>
            </a:extLst>
          </p:cNvPr>
          <p:cNvSpPr txBox="1"/>
          <p:nvPr/>
        </p:nvSpPr>
        <p:spPr>
          <a:xfrm>
            <a:off x="9324776" y="5509494"/>
            <a:ext cx="2063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부착 서포트 키트 제공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;</a:t>
            </a: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자연스럽게 빠지는 기포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343F80C4-0B24-8279-CFE0-5EFF100E8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921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주요 기능 알아보기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5A3ADD1-D1D0-CCB4-8555-2B07D0BF4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2" r="22217"/>
          <a:stretch/>
        </p:blipFill>
        <p:spPr>
          <a:xfrm>
            <a:off x="9097112" y="2175433"/>
            <a:ext cx="2520000" cy="252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9C7867-EF66-02BD-97BE-1C661CE19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06" y="2685232"/>
            <a:ext cx="2498380" cy="1499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50D0D5-A100-DC59-767C-CF2A4423D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52" b="12552"/>
          <a:stretch/>
        </p:blipFill>
        <p:spPr>
          <a:xfrm>
            <a:off x="3404848" y="2170875"/>
            <a:ext cx="2524549" cy="25245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7D372E-B38D-B773-8314-3B7514B50B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52" b="12552"/>
          <a:stretch/>
        </p:blipFill>
        <p:spPr>
          <a:xfrm>
            <a:off x="6281720" y="2170874"/>
            <a:ext cx="2515737" cy="25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8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19C19-F367-F1FD-02BA-BBB7404C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9F88F5-382E-D516-F8C4-BD463DCF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17" y="208156"/>
            <a:ext cx="6549483" cy="6549483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A8482BA-9C15-E33C-7576-631B7069D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태블릿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PC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필기할 때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액정이 미끄러워서 불편하셨던 적 있으시죠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0" indent="0">
              <a:buNone/>
            </a:pP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오송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페이퍼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쉴드</a:t>
            </a: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오송스튜디오의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가성비 보호필름 제품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marL="0" indent="0">
              <a:buNone/>
            </a:pPr>
            <a:r>
              <a:rPr kumimoji="1"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Shield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브랜드의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태블릿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PC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종이질감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필름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제품입니다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0CAE1D1-4955-E4E0-2E75-E369B626940F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Paper Shield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A317385-7F2B-D79E-063D-844E6C413442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13E732-2A32-1278-C645-01DDE790F836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BFD67385-FD3F-0666-146F-4BACB5DB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656395-E22D-8E44-1DD1-0EAA1BFE575A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737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DEB7C-E5EA-59C6-7D17-A7688C72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6EB75CC-F548-3BCB-7366-7BF37563D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4351338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정가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6,000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판매처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네이버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지마켓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옥선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번가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카카오쇼핑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에이블리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호환 모델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아이패드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7~10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아이패드 에어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3~5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아이패드 미니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4~6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아이패드 프로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10.5,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11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1~4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12.9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3~6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BF36D67-9972-892D-B831-AC2CD84348A1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Paper Shield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정보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B6082FB-19E0-5759-04A3-F4F98FBD9546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3C0A38-65C2-FF8E-87FE-F4E39AEAFCEA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C5C01AE7-7ACA-F974-DC6D-2F0F6A2B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BDD8D9-C95A-0A55-0067-60C71018D592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852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ED8F-DF77-AC53-512D-FBB6CE230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2441D2-CBD0-6679-4774-A85D48C3881B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Paper Shield, 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 알아볼까요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6CB54AB2-E67C-D8CC-8E97-D571523DD57B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31C091-BFA4-0579-3450-B3DAA21FAFC3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991517F2-00AB-6709-8E58-A85888F2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3F893-8B3D-9B72-AB2E-82A4D83C812B}"/>
              </a:ext>
            </a:extLst>
          </p:cNvPr>
          <p:cNvSpPr txBox="1"/>
          <p:nvPr/>
        </p:nvSpPr>
        <p:spPr>
          <a:xfrm>
            <a:off x="11351637" y="6369692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6AFE94-44D7-650D-8660-8D16BE557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86" b="8541"/>
          <a:stretch/>
        </p:blipFill>
        <p:spPr>
          <a:xfrm>
            <a:off x="541374" y="2168459"/>
            <a:ext cx="2521286" cy="252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7563651-8177-0AF5-C02F-57029B40B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385499" y="2166613"/>
            <a:ext cx="2520000" cy="25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6B1C022-1BCF-85E4-B3E4-AB176F3640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300967" y="2166613"/>
            <a:ext cx="2520000" cy="252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5F30B3F-9336-0B27-2071-344B40F281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22" r="22217"/>
          <a:stretch/>
        </p:blipFill>
        <p:spPr>
          <a:xfrm>
            <a:off x="9149353" y="2166613"/>
            <a:ext cx="2520000" cy="2520000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4A7FD16-9433-4319-36E7-02AB036C553B}"/>
              </a:ext>
            </a:extLst>
          </p:cNvPr>
          <p:cNvSpPr/>
          <p:nvPr/>
        </p:nvSpPr>
        <p:spPr>
          <a:xfrm>
            <a:off x="541374" y="4820192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나노 입자 코팅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646D9A6B-D724-2614-29CE-1A003D6C69D3}"/>
              </a:ext>
            </a:extLst>
          </p:cNvPr>
          <p:cNvSpPr/>
          <p:nvPr/>
        </p:nvSpPr>
        <p:spPr>
          <a:xfrm>
            <a:off x="3383825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빛 반사 방지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D4DFF1C0-0DEA-C4BE-943A-AD5FE32BEE46}"/>
              </a:ext>
            </a:extLst>
          </p:cNvPr>
          <p:cNvSpPr/>
          <p:nvPr/>
        </p:nvSpPr>
        <p:spPr>
          <a:xfrm>
            <a:off x="6300967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올레포빅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코팅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0514B227-0B93-7598-F4D3-B80D5A109437}"/>
              </a:ext>
            </a:extLst>
          </p:cNvPr>
          <p:cNvSpPr/>
          <p:nvPr/>
        </p:nvSpPr>
        <p:spPr>
          <a:xfrm>
            <a:off x="9149353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간편 부착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7E1EFA-840F-E13D-9338-EAC9CFC42464}"/>
              </a:ext>
            </a:extLst>
          </p:cNvPr>
          <p:cNvSpPr txBox="1"/>
          <p:nvPr/>
        </p:nvSpPr>
        <p:spPr>
          <a:xfrm>
            <a:off x="859291" y="5510381"/>
            <a:ext cx="1885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마찰력 최소화 설계로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펜촉 마모 최소화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F5EEB4-6D70-22F1-F896-8B38EF60F3C1}"/>
              </a:ext>
            </a:extLst>
          </p:cNvPr>
          <p:cNvSpPr txBox="1"/>
          <p:nvPr/>
        </p:nvSpPr>
        <p:spPr>
          <a:xfrm>
            <a:off x="3458089" y="5510380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저반사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코팅으로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투과율 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95%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이상의 선명함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856007-4F33-A790-03CC-9ED893600B8B}"/>
              </a:ext>
            </a:extLst>
          </p:cNvPr>
          <p:cNvSpPr txBox="1"/>
          <p:nvPr/>
        </p:nvSpPr>
        <p:spPr>
          <a:xfrm>
            <a:off x="6504431" y="5510380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지문 방지 코팅 처리로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화면에 묻는 유분 최소화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A26233-A631-627B-D19A-6F6D11320182}"/>
              </a:ext>
            </a:extLst>
          </p:cNvPr>
          <p:cNvSpPr txBox="1"/>
          <p:nvPr/>
        </p:nvSpPr>
        <p:spPr>
          <a:xfrm>
            <a:off x="9377663" y="5509494"/>
            <a:ext cx="2063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부착 서포트 키트 제공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;</a:t>
            </a: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자연스럽게 빠지는 기포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38A3AE57-307F-EA8E-B18F-C2A1A78C0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921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주요 기능 알아보기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91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2CC62-B7AA-8778-0CE9-D5FAFD7AD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2D7FB3F-F910-EB4E-EADC-AF29888B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불필요한 포장과 구성품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줄이며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생산과 유통에서 발생되는 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거품 마진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없앴습니다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그러나 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엄격한 기준으로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품질을 선발함으로써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정말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가성비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끝판왕의 제품을 보여주겠습니다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149DFB-B3CD-B328-17F7-4823E30B69CF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오송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하면 가성비 </a:t>
            </a:r>
            <a:r>
              <a:rPr kumimoji="1" lang="ko-KR" altLang="en-US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끝판왕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아닌가요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FF9FA26-1C54-F077-019C-9E321C6F2458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35F28D-A681-63FB-3B68-A9B17DC1F1E6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F095FF8C-2142-0F64-A3EC-E3086D42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61F32-16BC-F26F-DDAF-1195A8715CC6}"/>
              </a:ext>
            </a:extLst>
          </p:cNvPr>
          <p:cNvSpPr txBox="1"/>
          <p:nvPr/>
        </p:nvSpPr>
        <p:spPr>
          <a:xfrm>
            <a:off x="11354843" y="6369692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7EC22C2-52F1-9B8D-C441-A9A99EA0C0DC}"/>
              </a:ext>
            </a:extLst>
          </p:cNvPr>
          <p:cNvSpPr/>
          <p:nvPr/>
        </p:nvSpPr>
        <p:spPr>
          <a:xfrm>
            <a:off x="7893422" y="2939143"/>
            <a:ext cx="3200400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타사 제품 가격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B3F51-A358-721D-B033-31F894154EA1}"/>
              </a:ext>
            </a:extLst>
          </p:cNvPr>
          <p:cNvSpPr txBox="1"/>
          <p:nvPr/>
        </p:nvSpPr>
        <p:spPr>
          <a:xfrm>
            <a:off x="8142130" y="5458823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오송스튜디오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6,000</a:t>
            </a:r>
            <a:endParaRPr kumimoji="1" lang="ko-KR" altLang="en-US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042BC0-C986-2990-4030-050CEA0C49DA}"/>
              </a:ext>
            </a:extLst>
          </p:cNvPr>
          <p:cNvGrpSpPr/>
          <p:nvPr/>
        </p:nvGrpSpPr>
        <p:grpSpPr>
          <a:xfrm>
            <a:off x="8220727" y="3757430"/>
            <a:ext cx="2545789" cy="1569660"/>
            <a:chOff x="826930" y="3343776"/>
            <a:chExt cx="2545789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B561D0-0D65-B221-007A-E5EA5828CBA1}"/>
                </a:ext>
              </a:extLst>
            </p:cNvPr>
            <p:cNvSpPr txBox="1"/>
            <p:nvPr/>
          </p:nvSpPr>
          <p:spPr>
            <a:xfrm>
              <a:off x="826930" y="3343776"/>
              <a:ext cx="67197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S</a:t>
              </a:r>
              <a:r>
                <a:rPr kumimoji="1"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</a:t>
              </a:r>
              <a:endPara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en-US" altLang="ko-KR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R</a:t>
              </a:r>
              <a:r>
                <a:rPr kumimoji="1"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</a:t>
              </a:r>
              <a:endPara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en-US" altLang="ko-KR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N</a:t>
              </a:r>
              <a:r>
                <a:rPr kumimoji="1"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</a:t>
              </a:r>
              <a:endPara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en-US" altLang="ko-KR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I</a:t>
              </a:r>
              <a:r>
                <a:rPr kumimoji="1"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</a:t>
              </a:r>
              <a:endPara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8AC420-1F88-9E8E-E1D0-A665B957DA2F}"/>
                </a:ext>
              </a:extLst>
            </p:cNvPr>
            <p:cNvSpPr txBox="1"/>
            <p:nvPr/>
          </p:nvSpPr>
          <p:spPr>
            <a:xfrm>
              <a:off x="2261517" y="3343776"/>
              <a:ext cx="111120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ko-KR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9,100</a:t>
              </a:r>
            </a:p>
            <a:p>
              <a:pPr algn="r"/>
              <a:r>
                <a:rPr kumimoji="1" lang="en-US" altLang="ko-KR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7,400</a:t>
              </a:r>
            </a:p>
            <a:p>
              <a:pPr algn="r"/>
              <a:r>
                <a:rPr kumimoji="1" lang="en-US" altLang="ko-KR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12,050</a:t>
              </a:r>
            </a:p>
            <a:p>
              <a:pPr algn="r"/>
              <a:r>
                <a:rPr kumimoji="1" lang="en-US" altLang="ko-KR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8,900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689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77490-A5BA-F03D-7AF0-F4CB6817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A6F54BD-F23C-C74C-E9F6-4D434B618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1"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분기</a:t>
            </a:r>
            <a:r>
              <a:rPr kumimoji="1" lang="ko-KR" altLang="en-US" sz="24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란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실행 순서를 변경하여 다른 명령을 실행할 수 있게 하는 일을 뜻합니다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 algn="ctr">
              <a:buNone/>
            </a:pP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 algn="ctr">
              <a:buNone/>
            </a:pP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오송스튜디오는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도전과 연결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 algn="ctr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스마트한 생활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합치겠습니다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 algn="ctr">
              <a:buNone/>
            </a:pP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 algn="ctr">
              <a:buNone/>
            </a:pP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비즈니스 문의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010-9972-7439</a:t>
            </a:r>
          </a:p>
          <a:p>
            <a:pPr marL="0" indent="0" algn="ctr">
              <a:buNone/>
            </a:pP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유한책임회사 </a:t>
            </a:r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오송스튜디오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|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대전광역시 서구 </a:t>
            </a:r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계룡로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366,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541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0635F96-3243-B876-DC7E-573A5746AE51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807711C-B910-C9DD-9745-B5B6B8992BF7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A3D425-77A2-9516-84A0-BE5C032736B7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7399B312-1873-B8B7-E23D-99CDA201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A9B36-15FD-FA22-49A3-0B70C5655E24}"/>
              </a:ext>
            </a:extLst>
          </p:cNvPr>
          <p:cNvSpPr txBox="1"/>
          <p:nvPr/>
        </p:nvSpPr>
        <p:spPr>
          <a:xfrm>
            <a:off x="11354843" y="6369692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2960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469F9-CB2A-9EEB-2FAB-EC241C4E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8354A5-4A78-5A2F-DFDB-2FF2B7AEAE16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6FBBCD-0D44-C2D6-E60A-7EF54D003DA1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9" name="그림 8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94E26394-374C-BC04-EFB8-8083CB43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E6A2AE-5232-DD7F-741F-C3EB2C29DAB4}"/>
              </a:ext>
            </a:extLst>
          </p:cNvPr>
          <p:cNvSpPr txBox="1"/>
          <p:nvPr/>
        </p:nvSpPr>
        <p:spPr>
          <a:xfrm>
            <a:off x="11390110" y="6369692"/>
            <a:ext cx="279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77B13-68B6-1501-387D-B929FEBAB278}"/>
              </a:ext>
            </a:extLst>
          </p:cNvPr>
          <p:cNvSpPr txBox="1"/>
          <p:nvPr/>
        </p:nvSpPr>
        <p:spPr>
          <a:xfrm>
            <a:off x="771646" y="2521059"/>
            <a:ext cx="10671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스마트폰</a:t>
            </a:r>
            <a:r>
              <a:rPr kumimoji="1" lang="en-US" altLang="ko-KR" sz="5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5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태블릿</a:t>
            </a:r>
            <a:r>
              <a:rPr kumimoji="1" lang="en-US" altLang="ko-KR" sz="5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PC</a:t>
            </a:r>
            <a:r>
              <a:rPr kumimoji="1" lang="ko-KR" altLang="en-US" sz="5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sz="5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5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액정 보호필름</a:t>
            </a:r>
          </a:p>
        </p:txBody>
      </p:sp>
    </p:spTree>
    <p:extLst>
      <p:ext uri="{BB962C8B-B14F-4D97-AF65-F5344CB8AC3E}">
        <p14:creationId xmlns:p14="http://schemas.microsoft.com/office/powerpoint/2010/main" val="315606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F7F1A08-A6FA-6C39-C9A0-D91AD10B1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강화유리 필름의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끝판왕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일반적이지만 복합적인 필름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buNone/>
            </a:pP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오송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글라스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쉴드</a:t>
            </a: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오송스튜디오의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가성비 보호필름 제품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marL="0" indent="0">
              <a:buNone/>
            </a:pPr>
            <a:r>
              <a:rPr kumimoji="1"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Shield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브랜드의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스마트폰 및 태블릿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PC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방탄필름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제품입니다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0A6D125-6F91-649B-4838-31827FCDE6D8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Glass Shield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5D0CB36-5315-BE45-F7A6-A89D506395E2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4953A5-DD77-0B8F-3663-956D4B7AAECF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0F5474E8-9317-019B-B5C9-B494D326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E81E9-8D49-8419-4A68-112ABEDD4A8F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  <p:pic>
        <p:nvPicPr>
          <p:cNvPr id="12" name="그림 11" descr="스크린샷, 노랑, 휴대 전화, 스마트폰이(가) 표시된 사진&#10;&#10;자동 생성된 설명">
            <a:extLst>
              <a:ext uri="{FF2B5EF4-FFF2-40B4-BE49-F238E27FC236}">
                <a16:creationId xmlns:a16="http://schemas.microsoft.com/office/drawing/2014/main" id="{583B16F9-7060-A615-E7A2-08FD9A75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40" y="641124"/>
            <a:ext cx="2809813" cy="53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7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295F8-53C7-71C5-8268-1211C189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610599-F58D-0019-0307-0A2D9A4AB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5"/>
            <a:ext cx="10654554" cy="460687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정가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스마트폰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1,000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태블릿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PC 3,000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판매처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네이버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지마켓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옥선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번가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카카오쇼핑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에이블리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올웨이즈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호환 모델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아이폰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5~15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갤럭시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S7~S23 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시리즈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갤럭시 노트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5~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노트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갤럭시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 일부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갤럭시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 일부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아이패드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7~10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에어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3~5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미니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4~6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10.5,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11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1~4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12.9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3~6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세대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갤럭시탭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S2~S8 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시리즈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0DD499C-F34A-C676-6EE7-3857E36D39E2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Glass Shield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정보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7015421-2FA9-59E7-28BB-06F638AE1D23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02AEA7-0E1A-D5E4-06C4-365F3F499120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7D46F024-4906-3824-F345-C676B8A3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41EA3-23BF-8575-A170-27A09C508427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3543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C390A4C-F085-8BF6-DD0B-EF5843704924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Osong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Glass Shield, 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 알아볼까요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8285F10-5D79-991B-7F99-90AA0A7BCFCF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D48076-4EDF-3B8D-D1ED-D920FFD7A9C5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8DBB6701-8E41-7425-401D-44DC975C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14B352-602E-5687-4937-8C809271A791}"/>
              </a:ext>
            </a:extLst>
          </p:cNvPr>
          <p:cNvSpPr txBox="1"/>
          <p:nvPr/>
        </p:nvSpPr>
        <p:spPr>
          <a:xfrm>
            <a:off x="11351637" y="6369692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B7C164E6-E715-8FF9-F26C-E43CAEE4D64B}"/>
              </a:ext>
            </a:extLst>
          </p:cNvPr>
          <p:cNvSpPr/>
          <p:nvPr/>
        </p:nvSpPr>
        <p:spPr>
          <a:xfrm>
            <a:off x="541374" y="4820192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비산방지 코팅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F98FACC-EE43-AAB1-6F07-E6239F4F6963}"/>
              </a:ext>
            </a:extLst>
          </p:cNvPr>
          <p:cNvSpPr/>
          <p:nvPr/>
        </p:nvSpPr>
        <p:spPr>
          <a:xfrm>
            <a:off x="3404848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올레포빅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코팅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A96737BF-FE50-42B3-B781-BBB1CB5833FF}"/>
              </a:ext>
            </a:extLst>
          </p:cNvPr>
          <p:cNvSpPr/>
          <p:nvPr/>
        </p:nvSpPr>
        <p:spPr>
          <a:xfrm>
            <a:off x="6281721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나노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AR 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코팅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1C447287-E3A0-8518-644C-451D57603969}"/>
              </a:ext>
            </a:extLst>
          </p:cNvPr>
          <p:cNvSpPr/>
          <p:nvPr/>
        </p:nvSpPr>
        <p:spPr>
          <a:xfrm>
            <a:off x="9095826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간편 부착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E86AAF-9CFC-80D3-1F04-7D8AA4E51201}"/>
              </a:ext>
            </a:extLst>
          </p:cNvPr>
          <p:cNvSpPr txBox="1"/>
          <p:nvPr/>
        </p:nvSpPr>
        <p:spPr>
          <a:xfrm>
            <a:off x="478585" y="55103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깨져도 유리가루가 날리지 않아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다칠 위험 적음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970FC6-03A4-E8D2-500B-B262CF43BEA2}"/>
              </a:ext>
            </a:extLst>
          </p:cNvPr>
          <p:cNvSpPr txBox="1"/>
          <p:nvPr/>
        </p:nvSpPr>
        <p:spPr>
          <a:xfrm>
            <a:off x="3608952" y="550949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지문 방지 코팅 처리로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화면에 묻는 유분 최소화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1D112C-F861-B9FE-9B6B-CACDE8FCB87D}"/>
              </a:ext>
            </a:extLst>
          </p:cNvPr>
          <p:cNvSpPr txBox="1"/>
          <p:nvPr/>
        </p:nvSpPr>
        <p:spPr>
          <a:xfrm>
            <a:off x="6592723" y="5510380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빛 반사 설계로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화면의 선명함을 유지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EC5E20-27EB-08DB-DB06-E34932CD3B6D}"/>
              </a:ext>
            </a:extLst>
          </p:cNvPr>
          <p:cNvSpPr txBox="1"/>
          <p:nvPr/>
        </p:nvSpPr>
        <p:spPr>
          <a:xfrm>
            <a:off x="9324776" y="5509494"/>
            <a:ext cx="2063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부착 서포트 키트 제공</a:t>
            </a:r>
            <a:r>
              <a:rPr kumimoji="1"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;</a:t>
            </a: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자연스럽게 빠지는 기포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59F335FE-7E4D-48FF-EA28-70D1D83D4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921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주요 기능 알아보기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2159939-DC11-4988-311C-B1DEF370F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6" b="12446"/>
          <a:stretch/>
        </p:blipFill>
        <p:spPr>
          <a:xfrm>
            <a:off x="543257" y="2175703"/>
            <a:ext cx="2515739" cy="251573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C85F726-E8F0-4D6F-1361-AFA5472C4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34" b="17600"/>
          <a:stretch/>
        </p:blipFill>
        <p:spPr>
          <a:xfrm>
            <a:off x="6281721" y="2170876"/>
            <a:ext cx="2515738" cy="25157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FD0B6EE-BAFA-9984-39E5-9A5F427F1F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22" r="22217"/>
          <a:stretch/>
        </p:blipFill>
        <p:spPr>
          <a:xfrm>
            <a:off x="9097112" y="2175433"/>
            <a:ext cx="2520000" cy="252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6C280E1-41B9-C5DC-EE0F-F7E2F02100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6" b="48510"/>
          <a:stretch/>
        </p:blipFill>
        <p:spPr>
          <a:xfrm>
            <a:off x="3411195" y="2170875"/>
            <a:ext cx="2515738" cy="251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07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007AE-F43A-04F4-B7F5-22B03AB08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01E1DAA-5E0D-7F92-E180-65E4601BB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폰을 지켜줄 최고의 솔루션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내구성 우수한 이중소재 강화유리 필름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buNone/>
            </a:pP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다크아머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프리미엄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오송스튜디오의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고품질 보호필름 제품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marL="0" indent="0">
              <a:buNone/>
            </a:pPr>
            <a:r>
              <a:rPr kumimoji="1"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DarkArmor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브랜드의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스마트폰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풀커버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필름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제품입니다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238DEE3-4C6E-CA53-9FC4-033A0101F725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DarkArmor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Premium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60C56FA4-82EF-3740-2E7A-801DA5ADDA48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FEECC3-A3B3-B1DF-8762-939635A79C79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23C2A9E6-0971-8E0F-5637-B1AF0F7D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175DAE-EC48-A176-6697-CB37CEA8A4DB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  <p:pic>
        <p:nvPicPr>
          <p:cNvPr id="11" name="그림 10" descr="휴대 전화, 정보기기, 휴대용 통신 장치, 모바일 기기이(가) 표시된 사진&#10;&#10;자동 생성된 설명">
            <a:extLst>
              <a:ext uri="{FF2B5EF4-FFF2-40B4-BE49-F238E27FC236}">
                <a16:creationId xmlns:a16="http://schemas.microsoft.com/office/drawing/2014/main" id="{C3518FB5-F089-A4CD-130A-4376553F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831" y="174301"/>
            <a:ext cx="3923818" cy="61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C0718-8907-9B5E-08A9-FB88175A9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87067F2-D1CC-E2EE-93B3-B7543A4F7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5"/>
            <a:ext cx="10654554" cy="460687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정가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2,500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판매처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네이버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쿠팡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지마켓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옥선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번가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카카오쇼핑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에이블리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올웨이즈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호환 모델</a:t>
            </a:r>
            <a:endParaRPr kumimoji="1" lang="en-US" altLang="ko-KR" sz="1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아이폰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X~15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시리즈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B3D33BE-0F0C-9AB1-E606-57D009497131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DarkArmor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Premium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정보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CA66DB6-CE33-613D-4733-BAC25A13D823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5F918B-E10B-A9A7-36BC-567CD8AB08A7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025AC781-4A7E-B884-0F6C-49C242B6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7C943-13CA-6A6A-751A-387A1FD2CA6E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3697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06AE7-DFF3-BCCC-2400-6346356F9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30FC30F-8021-7781-9D2F-F0BF2D26E280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DarkArmor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Premium, </a:t>
            </a:r>
            <a:r>
              <a:rPr kumimoji="1" lang="ko-KR" altLang="en-US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 알아볼까요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36D12E6-A6B4-FBDA-F399-9FE9D3E49334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C9E712-8497-0AE8-4491-232C7ACC4B15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5D4A95BA-68E5-4D5C-6818-CABAD800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8759FC-63A0-CD10-4550-FCAED7C523DE}"/>
              </a:ext>
            </a:extLst>
          </p:cNvPr>
          <p:cNvSpPr txBox="1"/>
          <p:nvPr/>
        </p:nvSpPr>
        <p:spPr>
          <a:xfrm>
            <a:off x="11351637" y="6369692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4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D9A782E-9C69-2634-2514-A03126621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092492" y="2166613"/>
            <a:ext cx="2520000" cy="2520000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BAAB0285-F6ED-28F0-BB97-BE3A309D059C}"/>
              </a:ext>
            </a:extLst>
          </p:cNvPr>
          <p:cNvSpPr/>
          <p:nvPr/>
        </p:nvSpPr>
        <p:spPr>
          <a:xfrm>
            <a:off x="3405053" y="4820192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비산방지 코팅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C8FAE09D-B6D3-EC43-A168-CE4EC2DF1B1D}"/>
              </a:ext>
            </a:extLst>
          </p:cNvPr>
          <p:cNvSpPr/>
          <p:nvPr/>
        </p:nvSpPr>
        <p:spPr>
          <a:xfrm>
            <a:off x="6283764" y="4829422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올레포빅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코팅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5ACB46EE-2185-6860-1802-9F4B9EBD0385}"/>
              </a:ext>
            </a:extLst>
          </p:cNvPr>
          <p:cNvSpPr/>
          <p:nvPr/>
        </p:nvSpPr>
        <p:spPr>
          <a:xfrm>
            <a:off x="9092492" y="4820191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나노</a:t>
            </a:r>
            <a:r>
              <a:rPr kumimoji="1"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AR </a:t>
            </a:r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0FDF9C-9A4A-754F-ACD7-A7DE23B01E4F}"/>
              </a:ext>
            </a:extLst>
          </p:cNvPr>
          <p:cNvSpPr txBox="1"/>
          <p:nvPr/>
        </p:nvSpPr>
        <p:spPr>
          <a:xfrm>
            <a:off x="3342264" y="55103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깨져도 유리가루가 날리지 않아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다칠 위험 적음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955367-C412-69A2-D35F-E29F32868F05}"/>
              </a:ext>
            </a:extLst>
          </p:cNvPr>
          <p:cNvSpPr txBox="1"/>
          <p:nvPr/>
        </p:nvSpPr>
        <p:spPr>
          <a:xfrm>
            <a:off x="6487871" y="5510380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지문 방지 코팅 처리로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화면에 묻는 유분 최소화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296630-A9BE-E72E-FF34-A9301FCD79E8}"/>
              </a:ext>
            </a:extLst>
          </p:cNvPr>
          <p:cNvSpPr txBox="1"/>
          <p:nvPr/>
        </p:nvSpPr>
        <p:spPr>
          <a:xfrm>
            <a:off x="9409771" y="5510380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빛 반사 설계로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화면의 선명함을 유지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75A44323-2FCC-B3E0-DC7D-F5A441FA3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921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주요 기능 알아보기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A67EFB3-B1A1-0951-2DD0-D9E010D57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46" b="12446"/>
          <a:stretch/>
        </p:blipFill>
        <p:spPr>
          <a:xfrm>
            <a:off x="3405052" y="2175434"/>
            <a:ext cx="2515739" cy="251573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2F8491A-000D-3238-FEAF-A073738BE6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34" b="17600"/>
          <a:stretch/>
        </p:blipFill>
        <p:spPr>
          <a:xfrm>
            <a:off x="9092492" y="2170876"/>
            <a:ext cx="2515738" cy="2515738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F42171F-5B2F-DCC5-BCD7-10971F44893D}"/>
              </a:ext>
            </a:extLst>
          </p:cNvPr>
          <p:cNvSpPr/>
          <p:nvPr/>
        </p:nvSpPr>
        <p:spPr>
          <a:xfrm>
            <a:off x="538600" y="4818784"/>
            <a:ext cx="2521286" cy="489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이중소재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2165C-8BA0-55CA-DD92-591B24C25FF2}"/>
              </a:ext>
            </a:extLst>
          </p:cNvPr>
          <p:cNvSpPr txBox="1"/>
          <p:nvPr/>
        </p:nvSpPr>
        <p:spPr>
          <a:xfrm>
            <a:off x="475806" y="551038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베젤</a:t>
            </a:r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부분은 플라스틱 재질이라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kumimoji="1"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모서리 충격에도 파손 방지</a:t>
            </a:r>
            <a:endParaRPr kumimoji="1" lang="en-US" altLang="ko-KR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18FCD-DD0F-93D2-29FA-B073824C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0" y="2175433"/>
            <a:ext cx="2515743" cy="251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9EF7AD-AA86-C263-F5D5-3EC252CE5F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" b="48510"/>
          <a:stretch/>
        </p:blipFill>
        <p:spPr>
          <a:xfrm>
            <a:off x="6283764" y="2170875"/>
            <a:ext cx="2515738" cy="251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F530F-D402-7D6F-B9DF-7E99160F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A123165-5EB5-07AC-7CE8-DEB6D966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2" y="1610006"/>
            <a:ext cx="106545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필름으로 나의 사생활을 손쉽게 보호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보안의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페러다임을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바꾸다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—</a:t>
            </a:r>
          </a:p>
          <a:p>
            <a:pPr marL="0" indent="0">
              <a:buNone/>
            </a:pP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다크아머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시큐어</a:t>
            </a: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오송스튜디오의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고품질 보호필름 제품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marL="0" indent="0">
              <a:buNone/>
            </a:pPr>
            <a:r>
              <a:rPr kumimoji="1" lang="en-US" altLang="ko-KR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DarkArmor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브랜드의</a:t>
            </a:r>
            <a:endParaRPr kumimoji="1"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스마트폰 사생활보호 필름</a:t>
            </a:r>
            <a:r>
              <a:rPr kumimoji="1"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제품입니다</a:t>
            </a:r>
            <a:r>
              <a:rPr kumimoji="1"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2EF2261-F225-9B7A-224F-0D50EB59E4F3}"/>
              </a:ext>
            </a:extLst>
          </p:cNvPr>
          <p:cNvSpPr txBox="1">
            <a:spLocks/>
          </p:cNvSpPr>
          <p:nvPr/>
        </p:nvSpPr>
        <p:spPr>
          <a:xfrm>
            <a:off x="578222" y="641118"/>
            <a:ext cx="10515600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DarkArmor</a:t>
            </a:r>
            <a:r>
              <a:rPr kumimoji="1" lang="en-US" altLang="ko-KR" sz="3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Secure</a:t>
            </a:r>
            <a:endParaRPr kumimoji="1" lang="ko-KR" altLang="en-US" sz="36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0DE3F8B-C7F2-0121-780B-5DD562C2009B}"/>
              </a:ext>
            </a:extLst>
          </p:cNvPr>
          <p:cNvCxnSpPr>
            <a:cxnSpLocks/>
          </p:cNvCxnSpPr>
          <p:nvPr/>
        </p:nvCxnSpPr>
        <p:spPr>
          <a:xfrm>
            <a:off x="541374" y="6237965"/>
            <a:ext cx="1112797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674B30-803A-BBFA-CDC9-EFD6382D8190}"/>
              </a:ext>
            </a:extLst>
          </p:cNvPr>
          <p:cNvSpPr txBox="1"/>
          <p:nvPr/>
        </p:nvSpPr>
        <p:spPr>
          <a:xfrm>
            <a:off x="846804" y="6369699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제품소개서</a:t>
            </a:r>
            <a:endParaRPr kumimoji="1" lang="ko-Kore-KR" altLang="en-US" sz="1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8" name="그림 7" descr="창의성이(가) 표시된 사진&#10;&#10;낮은 신뢰도로 자동 생성된 설명">
            <a:extLst>
              <a:ext uri="{FF2B5EF4-FFF2-40B4-BE49-F238E27FC236}">
                <a16:creationId xmlns:a16="http://schemas.microsoft.com/office/drawing/2014/main" id="{D28957CC-33BB-613B-25EE-9A956CF2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4" y="6369699"/>
            <a:ext cx="305429" cy="338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20E11-A6FF-88CE-8870-676705A1144A}"/>
              </a:ext>
            </a:extLst>
          </p:cNvPr>
          <p:cNvSpPr txBox="1"/>
          <p:nvPr/>
        </p:nvSpPr>
        <p:spPr>
          <a:xfrm>
            <a:off x="11361255" y="636969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94D25-5517-A833-C043-5E9BA742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879" y="293914"/>
            <a:ext cx="3390122" cy="59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48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4734</TotalTime>
  <Words>776</Words>
  <Application>Microsoft Macintosh PowerPoint</Application>
  <PresentationFormat>와이드스크린</PresentationFormat>
  <Paragraphs>211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Pretendard</vt:lpstr>
      <vt:lpstr>Pretendard Light</vt:lpstr>
      <vt:lpstr>Pretendard Medium</vt:lpstr>
      <vt:lpstr>Pretendard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potato179 !</dc:creator>
  <cp:lastModifiedBy>potato179 !</cp:lastModifiedBy>
  <cp:revision>5</cp:revision>
  <cp:lastPrinted>2024-02-11T10:51:11Z</cp:lastPrinted>
  <dcterms:created xsi:type="dcterms:W3CDTF">2024-01-28T08:00:58Z</dcterms:created>
  <dcterms:modified xsi:type="dcterms:W3CDTF">2024-02-14T10:11:33Z</dcterms:modified>
</cp:coreProperties>
</file>